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9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71"/>
  </p:normalViewPr>
  <p:slideViewPr>
    <p:cSldViewPr>
      <p:cViewPr varScale="1">
        <p:scale>
          <a:sx n="100" d="100"/>
          <a:sy n="100" d="100"/>
        </p:scale>
        <p:origin x="664" y="1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1B8F1-E09B-49FE-8CDE-3BDC11EBC472}" type="datetimeFigureOut">
              <a:rPr lang="en-US" smtClean="0"/>
              <a:t>6/7/19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5E69D-1757-4952-A1A2-8DF4AD189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705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1B8F1-E09B-49FE-8CDE-3BDC11EBC472}" type="datetimeFigureOut">
              <a:rPr lang="en-US" smtClean="0"/>
              <a:t>6/7/19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5E69D-1757-4952-A1A2-8DF4AD189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446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1B8F1-E09B-49FE-8CDE-3BDC11EBC472}" type="datetimeFigureOut">
              <a:rPr lang="en-US" smtClean="0"/>
              <a:t>6/7/19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5E69D-1757-4952-A1A2-8DF4AD18979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986283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1B8F1-E09B-49FE-8CDE-3BDC11EBC472}" type="datetimeFigureOut">
              <a:rPr lang="en-US" smtClean="0"/>
              <a:t>6/7/19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5E69D-1757-4952-A1A2-8DF4AD189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6624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1B8F1-E09B-49FE-8CDE-3BDC11EBC472}" type="datetimeFigureOut">
              <a:rPr lang="en-US" smtClean="0"/>
              <a:t>6/7/19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5E69D-1757-4952-A1A2-8DF4AD18979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71478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1B8F1-E09B-49FE-8CDE-3BDC11EBC472}" type="datetimeFigureOut">
              <a:rPr lang="en-US" smtClean="0"/>
              <a:t>6/7/19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5E69D-1757-4952-A1A2-8DF4AD189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5223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1B8F1-E09B-49FE-8CDE-3BDC11EBC472}" type="datetimeFigureOut">
              <a:rPr lang="en-US" smtClean="0"/>
              <a:t>6/7/19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5E69D-1757-4952-A1A2-8DF4AD189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9993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1B8F1-E09B-49FE-8CDE-3BDC11EBC472}" type="datetimeFigureOut">
              <a:rPr lang="en-US" smtClean="0"/>
              <a:t>6/7/19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5E69D-1757-4952-A1A2-8DF4AD189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6426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1B8F1-E09B-49FE-8CDE-3BDC11EBC472}" type="datetimeFigureOut">
              <a:rPr lang="en-US" smtClean="0"/>
              <a:t>6/7/19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5E69D-1757-4952-A1A2-8DF4AD18979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36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1B8F1-E09B-49FE-8CDE-3BDC11EBC472}" type="datetimeFigureOut">
              <a:rPr lang="en-US" smtClean="0"/>
              <a:t>6/7/19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5E69D-1757-4952-A1A2-8DF4AD189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998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1B8F1-E09B-49FE-8CDE-3BDC11EBC472}" type="datetimeFigureOut">
              <a:rPr lang="en-US" smtClean="0"/>
              <a:t>6/7/19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5E69D-1757-4952-A1A2-8DF4AD189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365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1B8F1-E09B-49FE-8CDE-3BDC11EBC472}" type="datetimeFigureOut">
              <a:rPr lang="en-US" smtClean="0"/>
              <a:t>6/7/19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5E69D-1757-4952-A1A2-8DF4AD189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923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1B8F1-E09B-49FE-8CDE-3BDC11EBC472}" type="datetimeFigureOut">
              <a:rPr lang="en-US" smtClean="0"/>
              <a:t>6/7/19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5E69D-1757-4952-A1A2-8DF4AD189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555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1B8F1-E09B-49FE-8CDE-3BDC11EBC472}" type="datetimeFigureOut">
              <a:rPr lang="en-US" smtClean="0"/>
              <a:t>6/7/19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5E69D-1757-4952-A1A2-8DF4AD189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116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1B8F1-E09B-49FE-8CDE-3BDC11EBC472}" type="datetimeFigureOut">
              <a:rPr lang="en-US" smtClean="0"/>
              <a:t>6/7/19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5E69D-1757-4952-A1A2-8DF4AD189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263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1B8F1-E09B-49FE-8CDE-3BDC11EBC472}" type="datetimeFigureOut">
              <a:rPr lang="en-US" smtClean="0"/>
              <a:t>6/7/19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5E69D-1757-4952-A1A2-8DF4AD189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779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1B8F1-E09B-49FE-8CDE-3BDC11EBC472}" type="datetimeFigureOut">
              <a:rPr lang="en-US" smtClean="0"/>
              <a:t>6/7/19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5E69D-1757-4952-A1A2-8DF4AD189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870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1B8F1-E09B-49FE-8CDE-3BDC11EBC472}" type="datetimeFigureOut">
              <a:rPr lang="en-US" smtClean="0"/>
              <a:t>6/7/19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9B5E69D-1757-4952-A1A2-8DF4AD189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537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  <p:sldLayoutId id="2147483801" r:id="rId12"/>
    <p:sldLayoutId id="2147483802" r:id="rId13"/>
    <p:sldLayoutId id="2147483803" r:id="rId14"/>
    <p:sldLayoutId id="2147483804" r:id="rId15"/>
    <p:sldLayoutId id="2147483805" r:id="rId16"/>
    <p:sldLayoutId id="214748380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1524000"/>
            <a:ext cx="9144000" cy="26822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上帝所賜活命</a:t>
            </a:r>
            <a:endParaRPr lang="en-US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4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Breathe on Me, Breath of God</a:t>
            </a:r>
          </a:p>
        </p:txBody>
      </p:sp>
    </p:spTree>
    <p:extLst>
      <p:ext uri="{BB962C8B-B14F-4D97-AF65-F5344CB8AC3E}">
        <p14:creationId xmlns:p14="http://schemas.microsoft.com/office/powerpoint/2010/main" val="1788163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上帝所賜活命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使我身心勇健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 goa sin- 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iong-kia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Breathe on me Breath of God,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Fill me with life a-new.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78416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使我能可愛祢所愛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Ho-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能行祢所愛行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  so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That I may love what Thou dost love,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do what Thou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shouldst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do.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2639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上帝所賜活命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使我的心清潔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Ho  goa  e  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chheng-khi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Breathe on me Breath of God,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Until my heart is pure,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78026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使我聽趁祢的指示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 goa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than  Li  e  chi-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所行照祢旨意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so-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Li  chi-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Until with Thee I will one will,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do or to endure.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68239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上帝所賜活命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滿足我的心內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moa-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e sim-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Breathe on me Breath of God,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Till I am wholly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Thine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05660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使我照祢所愛去行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 goa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Li  so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心靈安然自在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Sim-leng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Till all this earthly part of me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Glows with Thy fire divine.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562087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上帝所賜活命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使我能得永活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 goa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tit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Breathe on me Breath of God,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 shall I never die,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77002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久長居住在祢聖城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讚美祢名無息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o-  lo  Li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But live with Thee the perfect life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Of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Thine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eternity.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1872420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{32B94BC2-A2BF-7C47-B2D4-9DFDF4B3024E}tf10001060</Template>
  <TotalTime>97</TotalTime>
  <Words>351</Words>
  <Application>Microsoft Macintosh PowerPoint</Application>
  <PresentationFormat>On-screen Show (4:3)</PresentationFormat>
  <Paragraphs>58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DFKai-SB</vt:lpstr>
      <vt:lpstr>Arial</vt:lpstr>
      <vt:lpstr>Candara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GGC Tech</dc:creator>
  <cp:lastModifiedBy>MIS GGC</cp:lastModifiedBy>
  <cp:revision>18</cp:revision>
  <dcterms:created xsi:type="dcterms:W3CDTF">2017-07-14T06:13:38Z</dcterms:created>
  <dcterms:modified xsi:type="dcterms:W3CDTF">2019-06-07T08:21:44Z</dcterms:modified>
</cp:coreProperties>
</file>